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2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FFCC"/>
    <a:srgbClr val="6722F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93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42B1B-1D51-47BB-BA2E-F7910EB3965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8B572-2FB4-4C89-99FE-58F584C907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8B572-2FB4-4C89-99FE-58F584C907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04844" y="228600"/>
            <a:ext cx="5057955" cy="1166034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imagesCANY8WU4.jpg"/>
          <p:cNvPicPr>
            <a:picLocks noGrp="1" noChangeAspect="1"/>
          </p:cNvPicPr>
          <p:nvPr>
            <p:ph idx="1"/>
          </p:nvPr>
        </p:nvPicPr>
        <p:blipFill>
          <a:blip r:embed="rId5" cstate="print">
            <a:lum contrast="22000"/>
          </a:blip>
          <a:srcRect l="25290"/>
          <a:stretch>
            <a:fillRect/>
          </a:stretch>
        </p:blipFill>
        <p:spPr>
          <a:xfrm>
            <a:off x="2076091" y="1516611"/>
            <a:ext cx="5119687" cy="5132917"/>
          </a:xfrm>
        </p:spPr>
      </p:pic>
    </p:spTree>
    <p:custDataLst>
      <p:tags r:id="rId1"/>
    </p:custDataLst>
  </p:cSld>
  <p:clrMapOvr>
    <a:masterClrMapping/>
  </p:clrMapOvr>
  <p:transition advTm="37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বইয়ের ৩৯ পৃষ্ঠা খোল এবং ক্রম নির্দেশ করে  খাতায় লিখ।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leaf-54210 (2).jpg"/>
          <p:cNvPicPr>
            <a:picLocks noChangeAspect="1"/>
          </p:cNvPicPr>
          <p:nvPr/>
        </p:nvPicPr>
        <p:blipFill>
          <a:blip r:embed="rId2" cstate="print"/>
          <a:srcRect l="7333" t="4023" r="10000" b="13218"/>
          <a:stretch>
            <a:fillRect/>
          </a:stretch>
        </p:blipFill>
        <p:spPr>
          <a:xfrm>
            <a:off x="3657600" y="2895600"/>
            <a:ext cx="914400" cy="796413"/>
          </a:xfrm>
          <a:prstGeom prst="rect">
            <a:avLst/>
          </a:prstGeom>
        </p:spPr>
      </p:pic>
      <p:pic>
        <p:nvPicPr>
          <p:cNvPr id="4" name="Picture 3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360405" y="2839995"/>
            <a:ext cx="721784" cy="944880"/>
          </a:xfrm>
          <a:prstGeom prst="rect">
            <a:avLst/>
          </a:prstGeom>
        </p:spPr>
      </p:pic>
      <p:pic>
        <p:nvPicPr>
          <p:cNvPr id="14" name="Picture 13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1143000" y="2819400"/>
            <a:ext cx="731223" cy="957237"/>
          </a:xfrm>
          <a:prstGeom prst="rect">
            <a:avLst/>
          </a:prstGeom>
        </p:spPr>
      </p:pic>
      <p:pic>
        <p:nvPicPr>
          <p:cNvPr id="15" name="Picture 14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2057400" y="2766191"/>
            <a:ext cx="762000" cy="997527"/>
          </a:xfrm>
          <a:prstGeom prst="rect">
            <a:avLst/>
          </a:prstGeom>
        </p:spPr>
      </p:pic>
      <p:pic>
        <p:nvPicPr>
          <p:cNvPr id="16" name="Picture 15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2895600" y="2819400"/>
            <a:ext cx="737287" cy="965175"/>
          </a:xfrm>
          <a:prstGeom prst="rect">
            <a:avLst/>
          </a:prstGeom>
        </p:spPr>
      </p:pic>
      <p:pic>
        <p:nvPicPr>
          <p:cNvPr id="18" name="Picture 17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4648200" y="2819400"/>
            <a:ext cx="764061" cy="1000224"/>
          </a:xfrm>
          <a:prstGeom prst="rect">
            <a:avLst/>
          </a:prstGeom>
        </p:spPr>
      </p:pic>
      <p:pic>
        <p:nvPicPr>
          <p:cNvPr id="19" name="Picture 18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5486400" y="2819400"/>
            <a:ext cx="751704" cy="984048"/>
          </a:xfrm>
          <a:prstGeom prst="rect">
            <a:avLst/>
          </a:prstGeom>
        </p:spPr>
      </p:pic>
      <p:pic>
        <p:nvPicPr>
          <p:cNvPr id="20" name="Picture 19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6324600" y="2719648"/>
            <a:ext cx="838200" cy="1097280"/>
          </a:xfrm>
          <a:prstGeom prst="rect">
            <a:avLst/>
          </a:prstGeom>
        </p:spPr>
      </p:pic>
      <p:pic>
        <p:nvPicPr>
          <p:cNvPr id="22" name="Picture 21" descr="rose10.gif"/>
          <p:cNvPicPr>
            <a:picLocks noChangeAspect="1"/>
          </p:cNvPicPr>
          <p:nvPr/>
        </p:nvPicPr>
        <p:blipFill>
          <a:blip r:embed="rId3" cstate="print"/>
          <a:srcRect l="53813" t="43662" r="-5132" b="20652"/>
          <a:stretch>
            <a:fillRect/>
          </a:stretch>
        </p:blipFill>
        <p:spPr>
          <a:xfrm>
            <a:off x="8229600" y="2743200"/>
            <a:ext cx="779992" cy="1021080"/>
          </a:xfrm>
          <a:prstGeom prst="rect">
            <a:avLst/>
          </a:prstGeom>
        </p:spPr>
      </p:pic>
      <p:pic>
        <p:nvPicPr>
          <p:cNvPr id="23" name="Picture 22" descr="leaf-54210 (2).jpg"/>
          <p:cNvPicPr>
            <a:picLocks noChangeAspect="1"/>
          </p:cNvPicPr>
          <p:nvPr/>
        </p:nvPicPr>
        <p:blipFill>
          <a:blip r:embed="rId2" cstate="print"/>
          <a:srcRect l="7333" t="4023" r="10000" b="13218"/>
          <a:stretch>
            <a:fillRect/>
          </a:stretch>
        </p:blipFill>
        <p:spPr>
          <a:xfrm>
            <a:off x="7162800" y="2819400"/>
            <a:ext cx="914400" cy="862781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3200400" y="4419600"/>
            <a:ext cx="2514600" cy="1066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33600" y="16764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কোন পাতাটি  পঞ্চম পাতার মতো ?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Tm="577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488092" y="1311876"/>
            <a:ext cx="1371600" cy="61284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" name="Picture 3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2119185" y="1280984"/>
            <a:ext cx="1371600" cy="612843"/>
          </a:xfrm>
          <a:prstGeom prst="rect">
            <a:avLst/>
          </a:prstGeom>
        </p:spPr>
      </p:pic>
      <p:pic>
        <p:nvPicPr>
          <p:cNvPr id="5" name="Picture 4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3886201" y="1280983"/>
            <a:ext cx="1371600" cy="612843"/>
          </a:xfrm>
          <a:prstGeom prst="rect">
            <a:avLst/>
          </a:prstGeom>
        </p:spPr>
      </p:pic>
      <p:pic>
        <p:nvPicPr>
          <p:cNvPr id="6" name="Picture 5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5603788" y="1268627"/>
            <a:ext cx="1371600" cy="612843"/>
          </a:xfrm>
          <a:prstGeom prst="rect">
            <a:avLst/>
          </a:prstGeom>
        </p:spPr>
      </p:pic>
      <p:pic>
        <p:nvPicPr>
          <p:cNvPr id="7" name="Picture 6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7271951" y="1280984"/>
            <a:ext cx="1371600" cy="612843"/>
          </a:xfrm>
          <a:prstGeom prst="rect">
            <a:avLst/>
          </a:prstGeom>
        </p:spPr>
      </p:pic>
      <p:pic>
        <p:nvPicPr>
          <p:cNvPr id="8" name="Picture 7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475734" y="2417806"/>
            <a:ext cx="1371600" cy="612843"/>
          </a:xfrm>
          <a:prstGeom prst="rect">
            <a:avLst/>
          </a:prstGeom>
        </p:spPr>
      </p:pic>
      <p:pic>
        <p:nvPicPr>
          <p:cNvPr id="10" name="Picture 9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3910913" y="2417806"/>
            <a:ext cx="1371600" cy="612843"/>
          </a:xfrm>
          <a:prstGeom prst="rect">
            <a:avLst/>
          </a:prstGeom>
        </p:spPr>
      </p:pic>
      <p:pic>
        <p:nvPicPr>
          <p:cNvPr id="11" name="Picture 10" descr="fish-barbonymus-gonionotus.jpg"/>
          <p:cNvPicPr>
            <a:picLocks noChangeAspect="1"/>
          </p:cNvPicPr>
          <p:nvPr/>
        </p:nvPicPr>
        <p:blipFill>
          <a:blip r:embed="rId2" cstate="print"/>
          <a:srcRect l="2000" t="6000" r="4000" b="10000"/>
          <a:stretch>
            <a:fillRect/>
          </a:stretch>
        </p:blipFill>
        <p:spPr>
          <a:xfrm>
            <a:off x="5603789" y="2417806"/>
            <a:ext cx="1371600" cy="612843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24200" y="4191000"/>
            <a:ext cx="2514600" cy="1066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4" name="Picture 13" descr="Lake_Whitefish_l.jpg"/>
          <p:cNvPicPr>
            <a:picLocks noChangeAspect="1"/>
          </p:cNvPicPr>
          <p:nvPr/>
        </p:nvPicPr>
        <p:blipFill>
          <a:blip r:embed="rId3" cstate="print"/>
          <a:srcRect t="3625" r="727" b="3927"/>
          <a:stretch>
            <a:fillRect/>
          </a:stretch>
        </p:blipFill>
        <p:spPr>
          <a:xfrm>
            <a:off x="2286000" y="2362200"/>
            <a:ext cx="1295399" cy="725993"/>
          </a:xfrm>
          <a:prstGeom prst="rect">
            <a:avLst/>
          </a:prstGeom>
        </p:spPr>
      </p:pic>
      <p:pic>
        <p:nvPicPr>
          <p:cNvPr id="15" name="Picture 14" descr="Lake_Whitefish_l.jpg"/>
          <p:cNvPicPr>
            <a:picLocks noChangeAspect="1"/>
          </p:cNvPicPr>
          <p:nvPr/>
        </p:nvPicPr>
        <p:blipFill>
          <a:blip r:embed="rId3" cstate="print"/>
          <a:srcRect t="3625" r="727" b="3927"/>
          <a:stretch>
            <a:fillRect/>
          </a:stretch>
        </p:blipFill>
        <p:spPr>
          <a:xfrm>
            <a:off x="7418173" y="2360141"/>
            <a:ext cx="1295399" cy="72599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905000" y="4572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কোন মাছটি সপ্তম মাছের মতো  ? 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Tm="45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67906" y="414068"/>
            <a:ext cx="8229600" cy="2087562"/>
          </a:xfr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6600" dirty="0" smtClean="0">
                <a:solidFill>
                  <a:srgbClr val="00FFCC"/>
                </a:solidFill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66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দ 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magesCAN0XW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2827128"/>
            <a:ext cx="8153399" cy="38195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55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33400"/>
            <a:ext cx="5715000" cy="1036638"/>
          </a:xfrm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উপস্থাপনায়ঃ </a:t>
            </a:r>
            <a:r>
              <a:rPr lang="bn-BD" sz="8800" dirty="0" smtClean="0"/>
              <a:t> 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মোঃ কামরুল হাসান </a:t>
            </a:r>
          </a:p>
          <a:p>
            <a:pPr algn="ctr">
              <a:buNone/>
            </a:pPr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pPr algn="ctr">
              <a:buNone/>
            </a:pPr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কিসমত করিমপুর সরকারি প্রাথমিক বিদ্যালয়। </a:t>
            </a:r>
          </a:p>
          <a:p>
            <a:pPr algn="ctr">
              <a:buNone/>
            </a:pPr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বেগমগঞ্জ,  নোয়াখালী। </a:t>
            </a:r>
            <a:endParaRPr lang="en-US" sz="4400" b="1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Tm="32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057400" y="2362200"/>
            <a:ext cx="5334000" cy="1238250"/>
          </a:xfrm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শ্রেণিঃ দ্বিতীয়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n-BD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pPr algn="ctr"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advTm="302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286000"/>
            <a:ext cx="4648200" cy="131445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শিখনফলঃ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04800" y="3810000"/>
            <a:ext cx="8458200" cy="1828800"/>
          </a:xfrm>
        </p:spPr>
        <p:txBody>
          <a:bodyPr>
            <a:normAutofit/>
          </a:bodyPr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ক্রমবাচক সংখ্যা চিনতে ও লিখতে পারবে। 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advTm="34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ছবিটি দেখে তোমাদের কী মনে হচ্ছে ?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1295400"/>
            <a:ext cx="6191250" cy="4752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advTm="58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9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7"/>
            <a:ext cx="7962181" cy="70877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ছবিটি দেখে তোমাদের কী মনে হচ্ছে ? </a:t>
            </a:r>
            <a:endParaRPr lang="en-US" dirty="0">
              <a:solidFill>
                <a:srgbClr val="FF0066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76400"/>
            <a:ext cx="8229600" cy="4027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advTm="48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BE4AE">
                <a:alpha val="61000"/>
              </a:srgbClr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2362200"/>
            <a:ext cx="6172200" cy="123825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পাঠের শিরোনাম 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ক্রমবাচক সংখ্যা</a:t>
            </a:r>
          </a:p>
          <a:p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পাঠ্যাংশঃ পৃষ্ঠা নং ৩৯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Tm="81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পাখিটি দ্বিতীয় পাখিটির মতো ?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2209800" y="2895600"/>
            <a:ext cx="659423" cy="685800"/>
          </a:xfrm>
          <a:prstGeom prst="rect">
            <a:avLst/>
          </a:prstGeom>
        </p:spPr>
      </p:pic>
      <p:pic>
        <p:nvPicPr>
          <p:cNvPr id="9" name="Picture 8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533400" y="2895600"/>
            <a:ext cx="659423" cy="685800"/>
          </a:xfrm>
          <a:prstGeom prst="rect">
            <a:avLst/>
          </a:prstGeom>
        </p:spPr>
      </p:pic>
      <p:pic>
        <p:nvPicPr>
          <p:cNvPr id="10" name="Picture 9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3048000" y="2895600"/>
            <a:ext cx="659423" cy="685800"/>
          </a:xfrm>
          <a:prstGeom prst="rect">
            <a:avLst/>
          </a:prstGeom>
        </p:spPr>
      </p:pic>
      <p:pic>
        <p:nvPicPr>
          <p:cNvPr id="11" name="Picture 10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3886200" y="2895600"/>
            <a:ext cx="659423" cy="685800"/>
          </a:xfrm>
          <a:prstGeom prst="rect">
            <a:avLst/>
          </a:prstGeom>
        </p:spPr>
      </p:pic>
      <p:pic>
        <p:nvPicPr>
          <p:cNvPr id="12" name="Picture 11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6400800" y="2895600"/>
            <a:ext cx="659423" cy="685800"/>
          </a:xfrm>
          <a:prstGeom prst="rect">
            <a:avLst/>
          </a:prstGeom>
        </p:spPr>
      </p:pic>
      <p:pic>
        <p:nvPicPr>
          <p:cNvPr id="13" name="Picture 12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5562600" y="2895600"/>
            <a:ext cx="659423" cy="685800"/>
          </a:xfrm>
          <a:prstGeom prst="rect">
            <a:avLst/>
          </a:prstGeom>
        </p:spPr>
      </p:pic>
      <p:pic>
        <p:nvPicPr>
          <p:cNvPr id="15" name="Picture 14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7239000" y="2895600"/>
            <a:ext cx="659423" cy="685800"/>
          </a:xfrm>
          <a:prstGeom prst="rect">
            <a:avLst/>
          </a:prstGeom>
        </p:spPr>
      </p:pic>
      <p:pic>
        <p:nvPicPr>
          <p:cNvPr id="16" name="Picture 15" descr="blue_big.jpg"/>
          <p:cNvPicPr>
            <a:picLocks noChangeAspect="1"/>
          </p:cNvPicPr>
          <p:nvPr/>
        </p:nvPicPr>
        <p:blipFill>
          <a:blip r:embed="rId3" cstate="print">
            <a:lum bright="-5000" contrast="19000"/>
          </a:blip>
          <a:srcRect l="13388" t="6531" r="2939" b="8571"/>
          <a:stretch>
            <a:fillRect/>
          </a:stretch>
        </p:blipFill>
        <p:spPr>
          <a:xfrm>
            <a:off x="8077200" y="2895600"/>
            <a:ext cx="659423" cy="685800"/>
          </a:xfrm>
          <a:prstGeom prst="rect">
            <a:avLst/>
          </a:prstGeom>
        </p:spPr>
      </p:pic>
      <p:pic>
        <p:nvPicPr>
          <p:cNvPr id="17" name="Picture 16" descr="ATT00023.JPG"/>
          <p:cNvPicPr>
            <a:picLocks noChangeAspect="1"/>
          </p:cNvPicPr>
          <p:nvPr/>
        </p:nvPicPr>
        <p:blipFill>
          <a:blip r:embed="rId4" cstate="print"/>
          <a:srcRect l="12245" t="12381" r="24490" b="9796"/>
          <a:stretch>
            <a:fillRect/>
          </a:stretch>
        </p:blipFill>
        <p:spPr>
          <a:xfrm>
            <a:off x="1371600" y="2895600"/>
            <a:ext cx="685800" cy="685800"/>
          </a:xfrm>
          <a:prstGeom prst="rect">
            <a:avLst/>
          </a:prstGeom>
        </p:spPr>
      </p:pic>
      <p:pic>
        <p:nvPicPr>
          <p:cNvPr id="18" name="Picture 17" descr="ATT00023.JPG"/>
          <p:cNvPicPr>
            <a:picLocks noChangeAspect="1"/>
          </p:cNvPicPr>
          <p:nvPr/>
        </p:nvPicPr>
        <p:blipFill>
          <a:blip r:embed="rId4" cstate="print"/>
          <a:srcRect l="12245" t="12381" r="24490" b="9796"/>
          <a:stretch>
            <a:fillRect/>
          </a:stretch>
        </p:blipFill>
        <p:spPr>
          <a:xfrm>
            <a:off x="4724400" y="2895600"/>
            <a:ext cx="685800" cy="6858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048000" y="4267200"/>
            <a:ext cx="25146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830595" y="430633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ষষ্ঠ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advTm="159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40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40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40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10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 animBg="1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ফুলটি প্রথম ফুলের মতো ?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5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14" name="Picture 13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1295400" y="2895600"/>
            <a:ext cx="685800" cy="617220"/>
          </a:xfrm>
          <a:prstGeom prst="rect">
            <a:avLst/>
          </a:prstGeom>
        </p:spPr>
      </p:pic>
      <p:pic>
        <p:nvPicPr>
          <p:cNvPr id="15" name="Picture 14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2133600" y="2895600"/>
            <a:ext cx="685800" cy="617220"/>
          </a:xfrm>
          <a:prstGeom prst="rect">
            <a:avLst/>
          </a:prstGeom>
        </p:spPr>
      </p:pic>
      <p:pic>
        <p:nvPicPr>
          <p:cNvPr id="16" name="Picture 15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2971800" y="2895600"/>
            <a:ext cx="685800" cy="617220"/>
          </a:xfrm>
          <a:prstGeom prst="rect">
            <a:avLst/>
          </a:prstGeom>
        </p:spPr>
      </p:pic>
      <p:pic>
        <p:nvPicPr>
          <p:cNvPr id="17" name="Picture 16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3810000" y="2895600"/>
            <a:ext cx="685800" cy="617220"/>
          </a:xfrm>
          <a:prstGeom prst="rect">
            <a:avLst/>
          </a:prstGeom>
        </p:spPr>
      </p:pic>
      <p:pic>
        <p:nvPicPr>
          <p:cNvPr id="18" name="Picture 17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4648200" y="2895600"/>
            <a:ext cx="685800" cy="617220"/>
          </a:xfrm>
          <a:prstGeom prst="rect">
            <a:avLst/>
          </a:prstGeom>
        </p:spPr>
      </p:pic>
      <p:pic>
        <p:nvPicPr>
          <p:cNvPr id="19" name="Picture 18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5486400" y="2895600"/>
            <a:ext cx="685800" cy="617220"/>
          </a:xfrm>
          <a:prstGeom prst="rect">
            <a:avLst/>
          </a:prstGeom>
        </p:spPr>
      </p:pic>
      <p:pic>
        <p:nvPicPr>
          <p:cNvPr id="20" name="Picture 19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7162800" y="2895600"/>
            <a:ext cx="685800" cy="617220"/>
          </a:xfrm>
          <a:prstGeom prst="rect">
            <a:avLst/>
          </a:prstGeom>
        </p:spPr>
      </p:pic>
      <p:pic>
        <p:nvPicPr>
          <p:cNvPr id="21" name="Picture 20" descr="natural beauty.jpg"/>
          <p:cNvPicPr>
            <a:picLocks noChangeAspect="1"/>
          </p:cNvPicPr>
          <p:nvPr/>
        </p:nvPicPr>
        <p:blipFill>
          <a:blip r:embed="rId3" cstate="print"/>
          <a:srcRect l="40000" t="4762" r="6667" b="9524"/>
          <a:stretch>
            <a:fillRect/>
          </a:stretch>
        </p:blipFill>
        <p:spPr>
          <a:xfrm>
            <a:off x="8001000" y="2895600"/>
            <a:ext cx="685800" cy="617220"/>
          </a:xfrm>
          <a:prstGeom prst="rect">
            <a:avLst/>
          </a:prstGeom>
        </p:spPr>
      </p:pic>
      <p:pic>
        <p:nvPicPr>
          <p:cNvPr id="22" name="Picture 21" descr="imagesCA467V5P.jpg"/>
          <p:cNvPicPr>
            <a:picLocks noChangeAspect="1"/>
          </p:cNvPicPr>
          <p:nvPr/>
        </p:nvPicPr>
        <p:blipFill>
          <a:blip r:embed="rId4" cstate="print"/>
          <a:srcRect l="6364" t="1913" r="9273"/>
          <a:stretch>
            <a:fillRect/>
          </a:stretch>
        </p:blipFill>
        <p:spPr>
          <a:xfrm>
            <a:off x="457200" y="2895600"/>
            <a:ext cx="732496" cy="601362"/>
          </a:xfrm>
          <a:prstGeom prst="rect">
            <a:avLst/>
          </a:prstGeom>
        </p:spPr>
      </p:pic>
      <p:pic>
        <p:nvPicPr>
          <p:cNvPr id="23" name="Picture 22" descr="imagesCA467V5P.jpg"/>
          <p:cNvPicPr>
            <a:picLocks noChangeAspect="1"/>
          </p:cNvPicPr>
          <p:nvPr/>
        </p:nvPicPr>
        <p:blipFill>
          <a:blip r:embed="rId4" cstate="print"/>
          <a:srcRect l="6364" t="1913" r="9273"/>
          <a:stretch>
            <a:fillRect/>
          </a:stretch>
        </p:blipFill>
        <p:spPr>
          <a:xfrm>
            <a:off x="6324600" y="2895600"/>
            <a:ext cx="732496" cy="60136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3200400" y="4419600"/>
            <a:ext cx="2514600" cy="1066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6222" y="44196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ষষ্ঠ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 advTm="167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5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.8|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3|0.6|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5.4|2.3|1.4|2.2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2.8|2.3|2.7|2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93</Words>
  <Application>Microsoft Office PowerPoint</Application>
  <PresentationFormat>On-screen Show (4:3)</PresentationFormat>
  <Paragraphs>27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 </vt:lpstr>
      <vt:lpstr>উপস্থাপনায়ঃ  </vt:lpstr>
      <vt:lpstr>শ্রেণিঃ দ্বিতীয় </vt:lpstr>
      <vt:lpstr>শিখনফলঃ </vt:lpstr>
      <vt:lpstr>ছবিটি দেখে তোমাদের কী মনে হচ্ছে ?  </vt:lpstr>
      <vt:lpstr>ছবিটি দেখে তোমাদের কী মনে হচ্ছে ? </vt:lpstr>
      <vt:lpstr>পাঠের শিরোনাম </vt:lpstr>
      <vt:lpstr>কোন পাখিটি দ্বিতীয় পাখিটির মতো ?  </vt:lpstr>
      <vt:lpstr>কোন ফুলটি প্রথম ফুলের মতো ? </vt:lpstr>
      <vt:lpstr>বইয়ের ৩৯ পৃষ্ঠা খোল এবং ক্রম নির্দেশ করে  খাতায় লিখ।   </vt:lpstr>
      <vt:lpstr> </vt:lpstr>
      <vt:lpstr>ধন্যবাদ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pti noakhali</dc:creator>
  <cp:lastModifiedBy>PTI</cp:lastModifiedBy>
  <cp:revision>39</cp:revision>
  <dcterms:created xsi:type="dcterms:W3CDTF">2006-08-16T00:00:00Z</dcterms:created>
  <dcterms:modified xsi:type="dcterms:W3CDTF">2013-04-16T08:40:50Z</dcterms:modified>
</cp:coreProperties>
</file>